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ounded Rectangle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0" name="Subtitle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ounded Rectangle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ound Single Corner Rectangle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ounded Rectangle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Title Placeholder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08092C3E-C07E-42C4-91B2-106ED699A276}" type="datetimeFigureOut">
              <a:rPr lang="en-US" smtClean="0"/>
              <a:t>5/11/2015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E293FBF6-CC8E-4F5B-936E-E0F02DE1562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u="sng" dirty="0" smtClean="0"/>
              <a:t>Les dates </a:t>
            </a:r>
            <a:r>
              <a:rPr lang="en-US" b="1" u="sng" dirty="0" err="1" smtClean="0"/>
              <a:t>importantes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609600"/>
            <a:ext cx="7689079" cy="4953000"/>
          </a:xfrm>
        </p:spPr>
        <p:txBody>
          <a:bodyPr>
            <a:noAutofit/>
          </a:bodyPr>
          <a:lstStyle/>
          <a:p>
            <a:pPr marL="68580" indent="-342900">
              <a:buFont typeface="+mj-lt"/>
              <a:buAutoNum type="arabicPeriod"/>
            </a:pPr>
            <a:r>
              <a:rPr lang="en-US" sz="2800" b="1" u="sng" dirty="0" smtClean="0"/>
              <a:t>Quiz – </a:t>
            </a:r>
            <a:r>
              <a:rPr lang="en-US" sz="2800" b="1" u="sng" dirty="0" err="1" smtClean="0"/>
              <a:t>l’inversion</a:t>
            </a:r>
            <a:r>
              <a:rPr lang="en-US" sz="2800" b="1" u="sng" dirty="0" smtClean="0"/>
              <a:t>: </a:t>
            </a:r>
            <a:r>
              <a:rPr lang="en-US" sz="2800" b="1" dirty="0" err="1" smtClean="0"/>
              <a:t>mardi</a:t>
            </a:r>
            <a:r>
              <a:rPr lang="en-US" sz="2800" b="1" dirty="0" smtClean="0"/>
              <a:t> le 12 </a:t>
            </a:r>
            <a:r>
              <a:rPr lang="en-US" sz="2800" b="1" dirty="0" err="1" smtClean="0"/>
              <a:t>mai</a:t>
            </a:r>
            <a:endParaRPr lang="en-US" sz="2800" b="1" dirty="0" smtClean="0"/>
          </a:p>
          <a:p>
            <a:pPr marL="68580" indent="-342900">
              <a:buFont typeface="+mj-lt"/>
              <a:buAutoNum type="arabicPeriod"/>
            </a:pPr>
            <a:r>
              <a:rPr lang="en-US" sz="2800" b="1" u="sng" dirty="0" err="1" smtClean="0"/>
              <a:t>Épreuve</a:t>
            </a:r>
            <a:r>
              <a:rPr lang="en-US" sz="2800" b="1" u="sng" dirty="0" smtClean="0"/>
              <a:t> </a:t>
            </a:r>
            <a:r>
              <a:rPr lang="en-US" sz="2800" b="1" u="sng" dirty="0" err="1" smtClean="0"/>
              <a:t>d’unité</a:t>
            </a:r>
            <a:r>
              <a:rPr lang="en-US" sz="2800" b="1" u="sng" dirty="0" smtClean="0"/>
              <a:t> 3: </a:t>
            </a:r>
            <a:r>
              <a:rPr lang="en-US" sz="2800" b="1" dirty="0" err="1" smtClean="0"/>
              <a:t>mercredi</a:t>
            </a:r>
            <a:r>
              <a:rPr lang="en-US" sz="2800" b="1" dirty="0" smtClean="0"/>
              <a:t> le 20 </a:t>
            </a:r>
            <a:r>
              <a:rPr lang="en-US" sz="2800" b="1" dirty="0" err="1" smtClean="0"/>
              <a:t>mai</a:t>
            </a:r>
            <a:endParaRPr lang="en-US" sz="2800" b="1" dirty="0" smtClean="0"/>
          </a:p>
          <a:p>
            <a:pPr marL="68580" indent="-342900">
              <a:buFont typeface="+mj-lt"/>
              <a:buAutoNum type="arabicPeriod"/>
            </a:pPr>
            <a:r>
              <a:rPr lang="en-US" sz="2800" b="1" u="sng" dirty="0" smtClean="0"/>
              <a:t>La </a:t>
            </a:r>
            <a:r>
              <a:rPr lang="en-US" sz="2800" b="1" u="sng" dirty="0" err="1" smtClean="0"/>
              <a:t>tâche</a:t>
            </a:r>
            <a:r>
              <a:rPr lang="en-US" sz="2800" b="1" u="sng" dirty="0" smtClean="0"/>
              <a:t> finale – </a:t>
            </a:r>
            <a:r>
              <a:rPr lang="en-US" sz="2800" b="1" u="sng" dirty="0" err="1" smtClean="0"/>
              <a:t>écrite</a:t>
            </a:r>
            <a:r>
              <a:rPr lang="en-US" sz="2800" b="1" u="sng" dirty="0" smtClean="0"/>
              <a:t>: </a:t>
            </a:r>
            <a:r>
              <a:rPr lang="en-US" sz="2800" b="1" dirty="0" err="1" smtClean="0"/>
              <a:t>jeudi</a:t>
            </a:r>
            <a:r>
              <a:rPr lang="en-US" sz="2800" b="1" dirty="0" smtClean="0"/>
              <a:t> le 21 </a:t>
            </a:r>
            <a:r>
              <a:rPr lang="en-US" sz="2800" b="1" dirty="0" err="1" smtClean="0"/>
              <a:t>mai</a:t>
            </a:r>
            <a:endParaRPr lang="en-US" sz="2800" b="1" dirty="0" smtClean="0"/>
          </a:p>
          <a:p>
            <a:pPr marL="68580" indent="-342900">
              <a:buFont typeface="+mj-lt"/>
              <a:buAutoNum type="arabicPeriod"/>
            </a:pPr>
            <a:r>
              <a:rPr lang="en-US" sz="2800" b="1" u="sng" dirty="0" smtClean="0"/>
              <a:t>La </a:t>
            </a:r>
            <a:r>
              <a:rPr lang="en-US" sz="2800" b="1" u="sng" dirty="0" err="1" smtClean="0"/>
              <a:t>tâche</a:t>
            </a:r>
            <a:r>
              <a:rPr lang="en-US" sz="2800" b="1" u="sng" dirty="0" smtClean="0"/>
              <a:t> finale – </a:t>
            </a:r>
            <a:r>
              <a:rPr lang="en-US" sz="2800" b="1" u="sng" dirty="0" err="1" smtClean="0"/>
              <a:t>orale</a:t>
            </a:r>
            <a:r>
              <a:rPr lang="en-US" sz="2800" b="1" u="sng" dirty="0" smtClean="0"/>
              <a:t>: </a:t>
            </a:r>
            <a:r>
              <a:rPr lang="en-US" sz="2800" b="1" dirty="0" err="1" smtClean="0"/>
              <a:t>vendredi</a:t>
            </a:r>
            <a:r>
              <a:rPr lang="en-US" sz="2800" b="1" dirty="0" smtClean="0"/>
              <a:t> le 22 </a:t>
            </a:r>
            <a:r>
              <a:rPr lang="en-US" sz="2800" b="1" dirty="0" err="1" smtClean="0"/>
              <a:t>mai</a:t>
            </a:r>
            <a:endParaRPr lang="en-US" sz="2800" b="1" dirty="0"/>
          </a:p>
          <a:p>
            <a:pPr marL="68580" indent="-342900">
              <a:buFont typeface="+mj-lt"/>
              <a:buAutoNum type="arabicPeriod"/>
            </a:pPr>
            <a:r>
              <a:rPr lang="en-US" sz="2800" b="1" u="sng" dirty="0" smtClean="0"/>
              <a:t>Quiz – le </a:t>
            </a:r>
            <a:r>
              <a:rPr lang="en-US" sz="2800" b="1" u="sng" dirty="0" err="1" smtClean="0"/>
              <a:t>vocabulaire</a:t>
            </a:r>
            <a:r>
              <a:rPr lang="en-US" sz="2800" b="1" u="sng" dirty="0"/>
              <a:t> </a:t>
            </a:r>
            <a:r>
              <a:rPr lang="en-US" sz="2800" b="1" u="sng" dirty="0" err="1" smtClean="0"/>
              <a:t>d’unité</a:t>
            </a:r>
            <a:r>
              <a:rPr lang="en-US" sz="2800" b="1" u="sng" dirty="0" smtClean="0"/>
              <a:t> 4: </a:t>
            </a:r>
            <a:r>
              <a:rPr lang="en-US" sz="2800" b="1" dirty="0" err="1" smtClean="0"/>
              <a:t>lundi</a:t>
            </a:r>
            <a:r>
              <a:rPr lang="en-US" sz="2800" b="1" dirty="0" smtClean="0"/>
              <a:t> le 25 </a:t>
            </a:r>
            <a:r>
              <a:rPr lang="en-US" sz="2800" b="1" dirty="0" err="1" smtClean="0"/>
              <a:t>mai</a:t>
            </a:r>
            <a:endParaRPr lang="en-US" sz="2800" b="1" dirty="0" smtClean="0"/>
          </a:p>
        </p:txBody>
      </p:sp>
    </p:spTree>
    <p:extLst>
      <p:ext uri="{BB962C8B-B14F-4D97-AF65-F5344CB8AC3E}">
        <p14:creationId xmlns:p14="http://schemas.microsoft.com/office/powerpoint/2010/main" val="32620988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ct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83</TotalTime>
  <Words>50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Aspect</vt:lpstr>
      <vt:lpstr>Les dates importantes</vt:lpstr>
    </vt:vector>
  </TitlesOfParts>
  <Company>NCDSB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dates importantes</dc:title>
  <dc:creator>Biega, Sarah</dc:creator>
  <cp:lastModifiedBy>Biega, Sarah</cp:lastModifiedBy>
  <cp:revision>3</cp:revision>
  <dcterms:created xsi:type="dcterms:W3CDTF">2015-01-05T13:09:07Z</dcterms:created>
  <dcterms:modified xsi:type="dcterms:W3CDTF">2015-05-11T15:21:29Z</dcterms:modified>
</cp:coreProperties>
</file>

<file path=docProps/thumbnail.jpeg>
</file>